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88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72968-86AC-40C6-A2B6-7D604C7428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3B9F18-DADA-41D3-844E-9B3C1AD9F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E663D-D33A-43AC-9705-B0955EE9F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91B64-8A31-46C9-B6B0-24EBA22A5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B3EE3-09CE-45FD-A30D-54DF22C03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9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F596E-9277-475D-BD68-E812B5E15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DC015E-8D16-4D6E-92CC-C25EC3D3A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BC46A-5566-4A89-ACEB-B62B2FC7E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764EC-E009-41A1-8D02-F044D55DD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3EC7F-919F-4647-88FF-D125AC4E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1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80B003-B836-47C7-AC86-F165818930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E9426-7FEA-4937-9096-B69FD64F60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A2CAE-00F6-4B4E-8EF4-79879DBB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18C85-EEF1-4687-A7B8-0123D99D0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D2DA6-DC62-47A8-9A33-71E34C2B2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2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5B8BC-AD2E-4308-A1F8-720FAECA8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7BBFC-4914-4601-8887-8A2FEB4C0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74CB66-8ECE-4EED-8020-8F0CCF266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09C19-E891-483B-8500-27A316E48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45A9E-2E47-402C-811F-F608AB9B5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4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D7466-D254-4DB3-9E64-67556B487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AB1A3-F8EF-4F96-B561-41E7200ED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441EB-A2E0-4641-B37C-1C3921D4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F5395-CBE3-4621-8D79-BBCDF9E1B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6FC9D-5732-4DB9-A3BC-9A6EC3A5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9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A237D-1DA5-4BA9-8157-87E7D249C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0C841-F0B0-485B-807C-AD2D017F20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49C27-A20D-4377-8E56-E710BBC16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595390-AC45-442C-8F4E-6D5014016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E9459-70DB-4C31-8DB0-C5556FF70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70E35-BDB4-4416-95DB-FC4ECA85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2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534EE-19B1-46B5-A77D-F098544D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736D4-0385-4E01-8BBB-6512C4908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3C853F-59DA-4375-AE4F-A8AE8A429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B71F54-36D1-4510-850E-3E49A5FF9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DF4FDA-4D14-4DE0-B19D-7DB83AA25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881475-6524-4CF4-8703-A10F26727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E38A79-F860-4F2C-BBF1-51DCF564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A2CDC8-87EA-4EA3-9ECE-B14173A57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7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B15B-4614-4BDD-9B3E-4CE83F7EE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941F51-5A46-479D-80F7-07E70200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D76E0B-D38E-4DD1-A89D-686F6AC5C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6C7180-6123-4C40-95A0-B42446711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2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6003C-69F7-4677-88BE-0D941B0F3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8FC8B1-113E-4E1D-A965-F11F36854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66224-7EF9-41AC-9C84-C4A6A9B51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97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90CE5-E966-410D-8DB9-7BC092EF2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E941D-7C80-4EDB-A61F-6589BE77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56AE35-AA0F-4699-838D-FB017BD34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4D4F57-C55F-4175-9CB9-2128920F2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BBF70-98BB-403E-A20E-03514BD8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977C7B-686C-4987-84DA-5B240A5FD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9E7AE-001B-442F-8B9E-6DDC458F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09211C-1214-4643-8241-CD23F4784B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4D0EDC-EF05-4034-B85B-8DC0A3CD5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B9BD90-9819-465D-B25F-9CD029044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7EFC16-85C4-4A50-B150-45324E93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D7DE4-CE16-4C74-A6DE-C2EB98E54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33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8A34E2-7EBD-4247-A15E-6D0C32CEA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0C79D2-EEAE-493B-9508-0C539E13A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3D546-A8B7-4BA8-A6D1-66EB361372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E767E-1874-4A6E-9DE3-7A9DD2A328C8}" type="datetimeFigureOut">
              <a:rPr lang="en-US" smtClean="0"/>
              <a:t>12/22/2024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92C79-1029-440A-907B-FB964345BA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0468F-4521-4EE5-90AE-ED1A07E46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90BC3-74DD-475B-A671-8C50D2228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3B8BB2B4-11E8-44ED-9AB9-CBF42FE37405}"/>
              </a:ext>
            </a:extLst>
          </p:cNvPr>
          <p:cNvCxnSpPr>
            <a:cxnSpLocks/>
          </p:cNvCxnSpPr>
          <p:nvPr/>
        </p:nvCxnSpPr>
        <p:spPr>
          <a:xfrm>
            <a:off x="2239539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C9EBEBD2-578D-4CBC-A948-AE460A16643A}"/>
              </a:ext>
            </a:extLst>
          </p:cNvPr>
          <p:cNvCxnSpPr>
            <a:cxnSpLocks/>
          </p:cNvCxnSpPr>
          <p:nvPr/>
        </p:nvCxnSpPr>
        <p:spPr>
          <a:xfrm>
            <a:off x="3059112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16A98C26-58DE-4074-9A23-52BD88E1B798}"/>
              </a:ext>
            </a:extLst>
          </p:cNvPr>
          <p:cNvCxnSpPr>
            <a:cxnSpLocks/>
          </p:cNvCxnSpPr>
          <p:nvPr/>
        </p:nvCxnSpPr>
        <p:spPr>
          <a:xfrm>
            <a:off x="3878685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C5BAA778-565F-4100-9A07-73AB51D9DC6A}"/>
              </a:ext>
            </a:extLst>
          </p:cNvPr>
          <p:cNvCxnSpPr>
            <a:cxnSpLocks/>
          </p:cNvCxnSpPr>
          <p:nvPr/>
        </p:nvCxnSpPr>
        <p:spPr>
          <a:xfrm>
            <a:off x="4698258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936E9E8D-746F-488E-A467-374D04E82CF6}"/>
              </a:ext>
            </a:extLst>
          </p:cNvPr>
          <p:cNvCxnSpPr>
            <a:cxnSpLocks/>
          </p:cNvCxnSpPr>
          <p:nvPr/>
        </p:nvCxnSpPr>
        <p:spPr>
          <a:xfrm>
            <a:off x="5517831" y="223477"/>
            <a:ext cx="148" cy="561340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5023BB0D-AE94-4985-B2A0-1447052FCAD3}"/>
              </a:ext>
            </a:extLst>
          </p:cNvPr>
          <p:cNvCxnSpPr>
            <a:cxnSpLocks/>
          </p:cNvCxnSpPr>
          <p:nvPr/>
        </p:nvCxnSpPr>
        <p:spPr>
          <a:xfrm>
            <a:off x="6337404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50E167DA-9B74-4A9C-9957-F50C3E3B1074}"/>
              </a:ext>
            </a:extLst>
          </p:cNvPr>
          <p:cNvCxnSpPr>
            <a:cxnSpLocks/>
          </p:cNvCxnSpPr>
          <p:nvPr/>
        </p:nvCxnSpPr>
        <p:spPr>
          <a:xfrm>
            <a:off x="7156977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18C7560D-D8D1-402F-8C71-B60F6ACFBE76}"/>
              </a:ext>
            </a:extLst>
          </p:cNvPr>
          <p:cNvCxnSpPr>
            <a:cxnSpLocks/>
          </p:cNvCxnSpPr>
          <p:nvPr/>
        </p:nvCxnSpPr>
        <p:spPr>
          <a:xfrm>
            <a:off x="7976550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7554560-19C6-4755-9DCD-0E52512CC328}"/>
              </a:ext>
            </a:extLst>
          </p:cNvPr>
          <p:cNvCxnSpPr>
            <a:cxnSpLocks/>
          </p:cNvCxnSpPr>
          <p:nvPr/>
        </p:nvCxnSpPr>
        <p:spPr>
          <a:xfrm>
            <a:off x="8796123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CA2AD72B-85F3-405B-9566-3F47E89E60AB}"/>
              </a:ext>
            </a:extLst>
          </p:cNvPr>
          <p:cNvCxnSpPr>
            <a:cxnSpLocks/>
          </p:cNvCxnSpPr>
          <p:nvPr/>
        </p:nvCxnSpPr>
        <p:spPr>
          <a:xfrm flipH="1">
            <a:off x="1789055" y="326784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55BF9B94-12F4-4445-9622-D0CA08AD2A8A}"/>
              </a:ext>
            </a:extLst>
          </p:cNvPr>
          <p:cNvCxnSpPr>
            <a:cxnSpLocks/>
          </p:cNvCxnSpPr>
          <p:nvPr/>
        </p:nvCxnSpPr>
        <p:spPr>
          <a:xfrm flipH="1">
            <a:off x="1789055" y="903431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811B9612-D497-47A1-B094-09B3C95D271D}"/>
              </a:ext>
            </a:extLst>
          </p:cNvPr>
          <p:cNvCxnSpPr>
            <a:cxnSpLocks/>
          </p:cNvCxnSpPr>
          <p:nvPr/>
        </p:nvCxnSpPr>
        <p:spPr>
          <a:xfrm flipH="1">
            <a:off x="1789055" y="1512350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2938C002-C1CB-4A40-AA34-D691CCDE7291}"/>
              </a:ext>
            </a:extLst>
          </p:cNvPr>
          <p:cNvCxnSpPr>
            <a:cxnSpLocks/>
          </p:cNvCxnSpPr>
          <p:nvPr/>
        </p:nvCxnSpPr>
        <p:spPr>
          <a:xfrm flipH="1">
            <a:off x="1789055" y="2056725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E00A08BA-0C2F-48DA-99F2-92CA4DDC0E4D}"/>
              </a:ext>
            </a:extLst>
          </p:cNvPr>
          <p:cNvCxnSpPr>
            <a:cxnSpLocks/>
          </p:cNvCxnSpPr>
          <p:nvPr/>
        </p:nvCxnSpPr>
        <p:spPr>
          <a:xfrm flipH="1">
            <a:off x="1789055" y="2633372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EFD8D567-BB42-41F2-9770-28471E3CD293}"/>
              </a:ext>
            </a:extLst>
          </p:cNvPr>
          <p:cNvCxnSpPr>
            <a:cxnSpLocks/>
          </p:cNvCxnSpPr>
          <p:nvPr/>
        </p:nvCxnSpPr>
        <p:spPr>
          <a:xfrm flipH="1">
            <a:off x="1789055" y="3210019"/>
            <a:ext cx="8088407" cy="0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CB8E3E91-8485-494D-AACF-CB6C3F35824C}"/>
              </a:ext>
            </a:extLst>
          </p:cNvPr>
          <p:cNvCxnSpPr>
            <a:cxnSpLocks/>
          </p:cNvCxnSpPr>
          <p:nvPr/>
        </p:nvCxnSpPr>
        <p:spPr>
          <a:xfrm flipH="1">
            <a:off x="1789055" y="3786666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9581376A-2D89-4DB5-B0B1-C34F3B8F3298}"/>
              </a:ext>
            </a:extLst>
          </p:cNvPr>
          <p:cNvCxnSpPr>
            <a:cxnSpLocks/>
          </p:cNvCxnSpPr>
          <p:nvPr/>
        </p:nvCxnSpPr>
        <p:spPr>
          <a:xfrm flipH="1">
            <a:off x="1789055" y="4331040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2629CACC-7F4D-4AB8-B305-D63DD3307AA1}"/>
              </a:ext>
            </a:extLst>
          </p:cNvPr>
          <p:cNvCxnSpPr>
            <a:cxnSpLocks/>
          </p:cNvCxnSpPr>
          <p:nvPr/>
        </p:nvCxnSpPr>
        <p:spPr>
          <a:xfrm flipH="1">
            <a:off x="1789055" y="4939960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6AF30D97-1CE0-44F7-AA62-B1538872B9D9}"/>
              </a:ext>
            </a:extLst>
          </p:cNvPr>
          <p:cNvCxnSpPr>
            <a:cxnSpLocks/>
          </p:cNvCxnSpPr>
          <p:nvPr/>
        </p:nvCxnSpPr>
        <p:spPr>
          <a:xfrm>
            <a:off x="9615693" y="223477"/>
            <a:ext cx="148" cy="561340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177BAFDE-8512-4CAC-8600-8E4B56E1525C}"/>
              </a:ext>
            </a:extLst>
          </p:cNvPr>
          <p:cNvCxnSpPr>
            <a:cxnSpLocks/>
          </p:cNvCxnSpPr>
          <p:nvPr/>
        </p:nvCxnSpPr>
        <p:spPr>
          <a:xfrm flipV="1">
            <a:off x="1412687" y="387275"/>
            <a:ext cx="7427" cy="618112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A796CCA8-ACD2-489D-9E32-9C651F3869A5}"/>
              </a:ext>
            </a:extLst>
          </p:cNvPr>
          <p:cNvCxnSpPr>
            <a:cxnSpLocks/>
          </p:cNvCxnSpPr>
          <p:nvPr/>
        </p:nvCxnSpPr>
        <p:spPr>
          <a:xfrm flipV="1">
            <a:off x="507552" y="6093254"/>
            <a:ext cx="9369910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8E262F18-D067-451B-8B52-37F0F49468F7}"/>
              </a:ext>
            </a:extLst>
          </p:cNvPr>
          <p:cNvSpPr txBox="1"/>
          <p:nvPr/>
        </p:nvSpPr>
        <p:spPr>
          <a:xfrm>
            <a:off x="609016" y="1941630"/>
            <a:ext cx="622927" cy="2674932"/>
          </a:xfrm>
          <a:prstGeom prst="rect">
            <a:avLst/>
          </a:prstGeom>
          <a:noFill/>
        </p:spPr>
        <p:txBody>
          <a:bodyPr vert="wordArtVert" wrap="square" rtlCol="0" anchor="ctr" anchorCtr="0">
            <a:spAutoFit/>
          </a:bodyPr>
          <a:lstStyle/>
          <a:p>
            <a:r>
              <a:rPr lang="en-US" sz="2400" b="1" spc="-100" dirty="0"/>
              <a:t>IMPACT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8097E8-13D9-4B35-B2B2-7F31B0E56BAB}"/>
              </a:ext>
            </a:extLst>
          </p:cNvPr>
          <p:cNvSpPr txBox="1"/>
          <p:nvPr/>
        </p:nvSpPr>
        <p:spPr>
          <a:xfrm>
            <a:off x="4832987" y="6093255"/>
            <a:ext cx="1586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EFFORT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B540E3F4-734C-42E2-8774-5D6BB4B8AAFF}"/>
              </a:ext>
            </a:extLst>
          </p:cNvPr>
          <p:cNvSpPr txBox="1"/>
          <p:nvPr/>
        </p:nvSpPr>
        <p:spPr>
          <a:xfrm>
            <a:off x="1553286" y="342846"/>
            <a:ext cx="1505825" cy="52322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Quick Fixes</a:t>
            </a:r>
          </a:p>
          <a:p>
            <a:pPr algn="ctr"/>
            <a:r>
              <a:rPr lang="en-US" sz="1000" dirty="0"/>
              <a:t>(High Impact-Low Effort)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5E5B8A-A60E-41F8-9CE1-84AC2F22CEA9}"/>
              </a:ext>
            </a:extLst>
          </p:cNvPr>
          <p:cNvSpPr txBox="1"/>
          <p:nvPr/>
        </p:nvSpPr>
        <p:spPr>
          <a:xfrm>
            <a:off x="8178428" y="339959"/>
            <a:ext cx="1586079" cy="52322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Plan a Project</a:t>
            </a:r>
          </a:p>
          <a:p>
            <a:pPr algn="ctr"/>
            <a:r>
              <a:rPr lang="en-US" sz="1000" dirty="0"/>
              <a:t>(High Impact-High Effort)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997034B2-46AA-4CBF-93CE-494131C47219}"/>
              </a:ext>
            </a:extLst>
          </p:cNvPr>
          <p:cNvSpPr txBox="1"/>
          <p:nvPr/>
        </p:nvSpPr>
        <p:spPr>
          <a:xfrm>
            <a:off x="6344682" y="6216365"/>
            <a:ext cx="1857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(Resource Demand) 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ED7BEEC9-D376-4113-BEBA-6559CC5BDC8D}"/>
              </a:ext>
            </a:extLst>
          </p:cNvPr>
          <p:cNvSpPr txBox="1"/>
          <p:nvPr/>
        </p:nvSpPr>
        <p:spPr>
          <a:xfrm>
            <a:off x="368515" y="4674390"/>
            <a:ext cx="114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(Revenues) </a:t>
            </a: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29D28EDB-7C7A-46C9-A1C6-E184C36A69C3}"/>
              </a:ext>
            </a:extLst>
          </p:cNvPr>
          <p:cNvCxnSpPr>
            <a:cxnSpLocks/>
          </p:cNvCxnSpPr>
          <p:nvPr/>
        </p:nvCxnSpPr>
        <p:spPr>
          <a:xfrm flipH="1">
            <a:off x="1789055" y="5516607"/>
            <a:ext cx="8088407" cy="0"/>
          </a:xfrm>
          <a:prstGeom prst="line">
            <a:avLst/>
          </a:prstGeom>
          <a:ln w="3175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8C41CBFD-388B-4FB7-AC99-FD950834EC10}"/>
              </a:ext>
            </a:extLst>
          </p:cNvPr>
          <p:cNvSpPr txBox="1"/>
          <p:nvPr/>
        </p:nvSpPr>
        <p:spPr>
          <a:xfrm>
            <a:off x="8178428" y="5497051"/>
            <a:ext cx="1586079" cy="5232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Forget for Now</a:t>
            </a:r>
          </a:p>
          <a:p>
            <a:pPr algn="ctr"/>
            <a:r>
              <a:rPr lang="en-US" sz="1000" dirty="0"/>
              <a:t>(Low Impact-High Effort)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E16C165F-EE51-4BF8-9135-E5DCED9B329C}"/>
              </a:ext>
            </a:extLst>
          </p:cNvPr>
          <p:cNvSpPr txBox="1"/>
          <p:nvPr/>
        </p:nvSpPr>
        <p:spPr>
          <a:xfrm>
            <a:off x="1559823" y="5497051"/>
            <a:ext cx="1782185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Add to To-Do List</a:t>
            </a:r>
          </a:p>
          <a:p>
            <a:pPr algn="ctr"/>
            <a:r>
              <a:rPr lang="en-US" sz="1000" dirty="0">
                <a:solidFill>
                  <a:schemeClr val="accent6">
                    <a:lumMod val="50000"/>
                  </a:schemeClr>
                </a:solidFill>
              </a:rPr>
              <a:t>(Low Impact-Low Effort)</a:t>
            </a:r>
          </a:p>
        </p:txBody>
      </p:sp>
      <p:sp>
        <p:nvSpPr>
          <p:cNvPr id="94" name="Folded Corner 24">
            <a:extLst>
              <a:ext uri="{FF2B5EF4-FFF2-40B4-BE49-F238E27FC236}">
                <a16:creationId xmlns:a16="http://schemas.microsoft.com/office/drawing/2014/main" id="{7F6099D8-BA8A-464A-9D44-448BF04D4D5F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5" name="Folded Corner 25">
            <a:extLst>
              <a:ext uri="{FF2B5EF4-FFF2-40B4-BE49-F238E27FC236}">
                <a16:creationId xmlns:a16="http://schemas.microsoft.com/office/drawing/2014/main" id="{D30FE0C9-E413-42EE-86C1-057AEF8D1B0E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6" name="Folded Corner 26">
            <a:extLst>
              <a:ext uri="{FF2B5EF4-FFF2-40B4-BE49-F238E27FC236}">
                <a16:creationId xmlns:a16="http://schemas.microsoft.com/office/drawing/2014/main" id="{F2E1D502-96D5-4F0A-9D6B-3AE379953ACE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7" name="Folded Corner 27">
            <a:extLst>
              <a:ext uri="{FF2B5EF4-FFF2-40B4-BE49-F238E27FC236}">
                <a16:creationId xmlns:a16="http://schemas.microsoft.com/office/drawing/2014/main" id="{3CC4086D-C04B-4C50-8DA9-86834A104E03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8" name="Folded Corner 28">
            <a:extLst>
              <a:ext uri="{FF2B5EF4-FFF2-40B4-BE49-F238E27FC236}">
                <a16:creationId xmlns:a16="http://schemas.microsoft.com/office/drawing/2014/main" id="{DBAF4191-1DC7-4138-B0DA-EB54B9769CE3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9" name="Folded Corner 29">
            <a:extLst>
              <a:ext uri="{FF2B5EF4-FFF2-40B4-BE49-F238E27FC236}">
                <a16:creationId xmlns:a16="http://schemas.microsoft.com/office/drawing/2014/main" id="{C7EDC29C-F60F-41BA-A597-BA8296D14F5D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0" name="Folded Corner 30">
            <a:extLst>
              <a:ext uri="{FF2B5EF4-FFF2-40B4-BE49-F238E27FC236}">
                <a16:creationId xmlns:a16="http://schemas.microsoft.com/office/drawing/2014/main" id="{4E201BF2-9C66-4E63-99E9-CBAA9383F577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1" name="Folded Corner 31">
            <a:extLst>
              <a:ext uri="{FF2B5EF4-FFF2-40B4-BE49-F238E27FC236}">
                <a16:creationId xmlns:a16="http://schemas.microsoft.com/office/drawing/2014/main" id="{6943C5EC-24E8-489F-B315-4DAC451DD1FC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2" name="Folded Corner 32">
            <a:extLst>
              <a:ext uri="{FF2B5EF4-FFF2-40B4-BE49-F238E27FC236}">
                <a16:creationId xmlns:a16="http://schemas.microsoft.com/office/drawing/2014/main" id="{2FF3A807-0D9C-4F9D-A1D7-DCAD9A7EB0EA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3" name="Folded Corner 33">
            <a:extLst>
              <a:ext uri="{FF2B5EF4-FFF2-40B4-BE49-F238E27FC236}">
                <a16:creationId xmlns:a16="http://schemas.microsoft.com/office/drawing/2014/main" id="{A56D4C37-210C-4209-86E1-7EF4A59A753B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4" name="Folded Corner 34">
            <a:extLst>
              <a:ext uri="{FF2B5EF4-FFF2-40B4-BE49-F238E27FC236}">
                <a16:creationId xmlns:a16="http://schemas.microsoft.com/office/drawing/2014/main" id="{1F8AE276-5EF1-4C02-ACDE-5D95E6E043BE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5" name="Folded Corner 35">
            <a:extLst>
              <a:ext uri="{FF2B5EF4-FFF2-40B4-BE49-F238E27FC236}">
                <a16:creationId xmlns:a16="http://schemas.microsoft.com/office/drawing/2014/main" id="{BB2A50C2-A525-4D0F-A847-9F5FD15D8869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6" name="Folded Corner 36">
            <a:extLst>
              <a:ext uri="{FF2B5EF4-FFF2-40B4-BE49-F238E27FC236}">
                <a16:creationId xmlns:a16="http://schemas.microsoft.com/office/drawing/2014/main" id="{92C1AC2B-29DD-4E23-8956-A1D85EC66ED8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7" name="Folded Corner 37">
            <a:extLst>
              <a:ext uri="{FF2B5EF4-FFF2-40B4-BE49-F238E27FC236}">
                <a16:creationId xmlns:a16="http://schemas.microsoft.com/office/drawing/2014/main" id="{650A81BF-5A4D-4429-8412-00682EDEF8F8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8" name="Folded Corner 38">
            <a:extLst>
              <a:ext uri="{FF2B5EF4-FFF2-40B4-BE49-F238E27FC236}">
                <a16:creationId xmlns:a16="http://schemas.microsoft.com/office/drawing/2014/main" id="{F47C1A8A-9C5C-4942-BED3-0F89246585D9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9" name="Folded Corner 39">
            <a:extLst>
              <a:ext uri="{FF2B5EF4-FFF2-40B4-BE49-F238E27FC236}">
                <a16:creationId xmlns:a16="http://schemas.microsoft.com/office/drawing/2014/main" id="{0EF090E0-3564-45FB-82BC-15B30CEBCC76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0" name="Folded Corner 40">
            <a:extLst>
              <a:ext uri="{FF2B5EF4-FFF2-40B4-BE49-F238E27FC236}">
                <a16:creationId xmlns:a16="http://schemas.microsoft.com/office/drawing/2014/main" id="{C3297B1F-7B6E-4274-B81F-D2F02CFF4B78}"/>
              </a:ext>
            </a:extLst>
          </p:cNvPr>
          <p:cNvSpPr/>
          <p:nvPr/>
        </p:nvSpPr>
        <p:spPr>
          <a:xfrm>
            <a:off x="11099393" y="1210110"/>
            <a:ext cx="914400" cy="731520"/>
          </a:xfrm>
          <a:prstGeom prst="foldedCorner">
            <a:avLst/>
          </a:prstGeom>
          <a:solidFill>
            <a:srgbClr val="FF6600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6600">
                  <a:lumMod val="60000"/>
                  <a:lumOff val="40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2" name="Folded Corner 44">
            <a:extLst>
              <a:ext uri="{FF2B5EF4-FFF2-40B4-BE49-F238E27FC236}">
                <a16:creationId xmlns:a16="http://schemas.microsoft.com/office/drawing/2014/main" id="{B15E7F82-D1BA-4A36-B85B-319FA5FBBFE9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3" name="Folded Corner 45">
            <a:extLst>
              <a:ext uri="{FF2B5EF4-FFF2-40B4-BE49-F238E27FC236}">
                <a16:creationId xmlns:a16="http://schemas.microsoft.com/office/drawing/2014/main" id="{7BDCD026-2AA3-45F4-8D54-C165B3949DC4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4" name="Folded Corner 46">
            <a:extLst>
              <a:ext uri="{FF2B5EF4-FFF2-40B4-BE49-F238E27FC236}">
                <a16:creationId xmlns:a16="http://schemas.microsoft.com/office/drawing/2014/main" id="{AFE78D6A-D13A-47A8-A0E2-0223284871BE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5" name="Folded Corner 47">
            <a:extLst>
              <a:ext uri="{FF2B5EF4-FFF2-40B4-BE49-F238E27FC236}">
                <a16:creationId xmlns:a16="http://schemas.microsoft.com/office/drawing/2014/main" id="{1FF73705-DFFD-4DBA-BE6D-34225071E711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6" name="Folded Corner 48">
            <a:extLst>
              <a:ext uri="{FF2B5EF4-FFF2-40B4-BE49-F238E27FC236}">
                <a16:creationId xmlns:a16="http://schemas.microsoft.com/office/drawing/2014/main" id="{B314D960-78B3-4BF5-B7E3-602F462B2517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7" name="Folded Corner 49">
            <a:extLst>
              <a:ext uri="{FF2B5EF4-FFF2-40B4-BE49-F238E27FC236}">
                <a16:creationId xmlns:a16="http://schemas.microsoft.com/office/drawing/2014/main" id="{FB7180AB-A0AD-4602-8886-A0833DFD124F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8" name="Folded Corner 50">
            <a:extLst>
              <a:ext uri="{FF2B5EF4-FFF2-40B4-BE49-F238E27FC236}">
                <a16:creationId xmlns:a16="http://schemas.microsoft.com/office/drawing/2014/main" id="{B2A18CDD-0146-49CD-AC69-D8032A3C323D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9" name="Folded Corner 51">
            <a:extLst>
              <a:ext uri="{FF2B5EF4-FFF2-40B4-BE49-F238E27FC236}">
                <a16:creationId xmlns:a16="http://schemas.microsoft.com/office/drawing/2014/main" id="{BF685C43-088E-4F79-B0C2-91912A6311B6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0" name="Folded Corner 52">
            <a:extLst>
              <a:ext uri="{FF2B5EF4-FFF2-40B4-BE49-F238E27FC236}">
                <a16:creationId xmlns:a16="http://schemas.microsoft.com/office/drawing/2014/main" id="{C73DD517-B04B-46AB-ABAA-D7C20BFD74FC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1" name="Folded Corner 53">
            <a:extLst>
              <a:ext uri="{FF2B5EF4-FFF2-40B4-BE49-F238E27FC236}">
                <a16:creationId xmlns:a16="http://schemas.microsoft.com/office/drawing/2014/main" id="{3DD9B934-D6E7-4594-954D-418864A18250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2" name="Folded Corner 54">
            <a:extLst>
              <a:ext uri="{FF2B5EF4-FFF2-40B4-BE49-F238E27FC236}">
                <a16:creationId xmlns:a16="http://schemas.microsoft.com/office/drawing/2014/main" id="{B50757C4-E3F3-4850-87B8-23CE20C4FC53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3" name="Folded Corner 55">
            <a:extLst>
              <a:ext uri="{FF2B5EF4-FFF2-40B4-BE49-F238E27FC236}">
                <a16:creationId xmlns:a16="http://schemas.microsoft.com/office/drawing/2014/main" id="{BD6997E9-3B58-4A58-A79D-16944FE3D285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4" name="Folded Corner 56">
            <a:extLst>
              <a:ext uri="{FF2B5EF4-FFF2-40B4-BE49-F238E27FC236}">
                <a16:creationId xmlns:a16="http://schemas.microsoft.com/office/drawing/2014/main" id="{5ADE3007-3F64-4B52-BD32-4AFD7C3F14FE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5" name="Folded Corner 57">
            <a:extLst>
              <a:ext uri="{FF2B5EF4-FFF2-40B4-BE49-F238E27FC236}">
                <a16:creationId xmlns:a16="http://schemas.microsoft.com/office/drawing/2014/main" id="{E155463A-1AEB-4A4A-A786-3710B644117A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6" name="Folded Corner 58">
            <a:extLst>
              <a:ext uri="{FF2B5EF4-FFF2-40B4-BE49-F238E27FC236}">
                <a16:creationId xmlns:a16="http://schemas.microsoft.com/office/drawing/2014/main" id="{06213394-1C55-454B-A3EE-EECC824B854A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7" name="Folded Corner 59">
            <a:extLst>
              <a:ext uri="{FF2B5EF4-FFF2-40B4-BE49-F238E27FC236}">
                <a16:creationId xmlns:a16="http://schemas.microsoft.com/office/drawing/2014/main" id="{38CD6CB2-513D-4EE5-88B2-08823067EC63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8" name="Folded Corner 60">
            <a:extLst>
              <a:ext uri="{FF2B5EF4-FFF2-40B4-BE49-F238E27FC236}">
                <a16:creationId xmlns:a16="http://schemas.microsoft.com/office/drawing/2014/main" id="{45C9785E-7D93-4B64-9E01-1B144EB30236}"/>
              </a:ext>
            </a:extLst>
          </p:cNvPr>
          <p:cNvSpPr/>
          <p:nvPr/>
        </p:nvSpPr>
        <p:spPr>
          <a:xfrm>
            <a:off x="11165804" y="4324707"/>
            <a:ext cx="914400" cy="731520"/>
          </a:xfrm>
          <a:prstGeom prst="foldedCorner">
            <a:avLst/>
          </a:prstGeom>
          <a:solidFill>
            <a:srgbClr val="003300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9" name="Folded Corner 64">
            <a:extLst>
              <a:ext uri="{FF2B5EF4-FFF2-40B4-BE49-F238E27FC236}">
                <a16:creationId xmlns:a16="http://schemas.microsoft.com/office/drawing/2014/main" id="{3F9A8184-84F5-469D-ABDC-021C42E32B5E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0" name="Folded Corner 65">
            <a:extLst>
              <a:ext uri="{FF2B5EF4-FFF2-40B4-BE49-F238E27FC236}">
                <a16:creationId xmlns:a16="http://schemas.microsoft.com/office/drawing/2014/main" id="{87AA90C9-EF62-4F81-906D-B15DCDA20777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1" name="Folded Corner 66">
            <a:extLst>
              <a:ext uri="{FF2B5EF4-FFF2-40B4-BE49-F238E27FC236}">
                <a16:creationId xmlns:a16="http://schemas.microsoft.com/office/drawing/2014/main" id="{442F8D24-2896-4E8A-B9F6-FE27B4A789DA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2" name="Folded Corner 67">
            <a:extLst>
              <a:ext uri="{FF2B5EF4-FFF2-40B4-BE49-F238E27FC236}">
                <a16:creationId xmlns:a16="http://schemas.microsoft.com/office/drawing/2014/main" id="{D397723D-2EED-43FC-9F85-5336F9FAB096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3" name="Folded Corner 68">
            <a:extLst>
              <a:ext uri="{FF2B5EF4-FFF2-40B4-BE49-F238E27FC236}">
                <a16:creationId xmlns:a16="http://schemas.microsoft.com/office/drawing/2014/main" id="{82FB5AA9-EFCD-4660-98C5-5567FB738FE7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4" name="Folded Corner 69">
            <a:extLst>
              <a:ext uri="{FF2B5EF4-FFF2-40B4-BE49-F238E27FC236}">
                <a16:creationId xmlns:a16="http://schemas.microsoft.com/office/drawing/2014/main" id="{BB2CB12B-1C15-4698-8DD1-1088B74378EC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5" name="Folded Corner 70">
            <a:extLst>
              <a:ext uri="{FF2B5EF4-FFF2-40B4-BE49-F238E27FC236}">
                <a16:creationId xmlns:a16="http://schemas.microsoft.com/office/drawing/2014/main" id="{767918E4-36E8-4A80-9CE7-D2F83BB2BC2B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6" name="Folded Corner 71">
            <a:extLst>
              <a:ext uri="{FF2B5EF4-FFF2-40B4-BE49-F238E27FC236}">
                <a16:creationId xmlns:a16="http://schemas.microsoft.com/office/drawing/2014/main" id="{61B5DF97-BC65-4E07-9DAD-5E4B1FC2609D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7" name="Folded Corner 72">
            <a:extLst>
              <a:ext uri="{FF2B5EF4-FFF2-40B4-BE49-F238E27FC236}">
                <a16:creationId xmlns:a16="http://schemas.microsoft.com/office/drawing/2014/main" id="{94D46C65-C095-4E09-8946-6E00B0847814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8" name="Folded Corner 73">
            <a:extLst>
              <a:ext uri="{FF2B5EF4-FFF2-40B4-BE49-F238E27FC236}">
                <a16:creationId xmlns:a16="http://schemas.microsoft.com/office/drawing/2014/main" id="{2D8DA3F0-B29A-4FF8-AEB8-1EE67666412D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39" name="Folded Corner 74">
            <a:extLst>
              <a:ext uri="{FF2B5EF4-FFF2-40B4-BE49-F238E27FC236}">
                <a16:creationId xmlns:a16="http://schemas.microsoft.com/office/drawing/2014/main" id="{03E32AFD-278A-4F51-BD90-B112383F959B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0" name="Folded Corner 75">
            <a:extLst>
              <a:ext uri="{FF2B5EF4-FFF2-40B4-BE49-F238E27FC236}">
                <a16:creationId xmlns:a16="http://schemas.microsoft.com/office/drawing/2014/main" id="{AE976CC9-56F6-4ACD-99D4-87AB6460797F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1" name="Folded Corner 76">
            <a:extLst>
              <a:ext uri="{FF2B5EF4-FFF2-40B4-BE49-F238E27FC236}">
                <a16:creationId xmlns:a16="http://schemas.microsoft.com/office/drawing/2014/main" id="{ADF0B09F-082E-4BE4-A32B-5485556A317A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2" name="Folded Corner 77">
            <a:extLst>
              <a:ext uri="{FF2B5EF4-FFF2-40B4-BE49-F238E27FC236}">
                <a16:creationId xmlns:a16="http://schemas.microsoft.com/office/drawing/2014/main" id="{EFB521E7-6C7C-42ED-8D7E-6FA65497C36D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3" name="Folded Corner 78">
            <a:extLst>
              <a:ext uri="{FF2B5EF4-FFF2-40B4-BE49-F238E27FC236}">
                <a16:creationId xmlns:a16="http://schemas.microsoft.com/office/drawing/2014/main" id="{046561A2-AB68-41FB-B43E-7EA8DD4DD381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4" name="Folded Corner 79">
            <a:extLst>
              <a:ext uri="{FF2B5EF4-FFF2-40B4-BE49-F238E27FC236}">
                <a16:creationId xmlns:a16="http://schemas.microsoft.com/office/drawing/2014/main" id="{9C5B7433-923E-4DD7-B23A-9479CCD73207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5" name="Folded Corner 80">
            <a:extLst>
              <a:ext uri="{FF2B5EF4-FFF2-40B4-BE49-F238E27FC236}">
                <a16:creationId xmlns:a16="http://schemas.microsoft.com/office/drawing/2014/main" id="{D2BC7313-51BB-4A81-919C-2D8EDD9D786D}"/>
              </a:ext>
            </a:extLst>
          </p:cNvPr>
          <p:cNvSpPr/>
          <p:nvPr/>
        </p:nvSpPr>
        <p:spPr>
          <a:xfrm>
            <a:off x="11099393" y="146340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6" name="Folded Corner 81">
            <a:extLst>
              <a:ext uri="{FF2B5EF4-FFF2-40B4-BE49-F238E27FC236}">
                <a16:creationId xmlns:a16="http://schemas.microsoft.com/office/drawing/2014/main" id="{D4805F78-00BB-4360-87AE-670294C0349F}"/>
              </a:ext>
            </a:extLst>
          </p:cNvPr>
          <p:cNvSpPr/>
          <p:nvPr/>
        </p:nvSpPr>
        <p:spPr>
          <a:xfrm>
            <a:off x="11099393" y="171911"/>
            <a:ext cx="914400" cy="731520"/>
          </a:xfrm>
          <a:prstGeom prst="foldedCorner">
            <a:avLst/>
          </a:prstGeom>
          <a:solidFill>
            <a:srgbClr val="FF66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7" name="Folded Corner 84">
            <a:extLst>
              <a:ext uri="{FF2B5EF4-FFF2-40B4-BE49-F238E27FC236}">
                <a16:creationId xmlns:a16="http://schemas.microsoft.com/office/drawing/2014/main" id="{4C2FF90D-F9E8-4B83-966B-5AD5BF3764D8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8" name="Folded Corner 85">
            <a:extLst>
              <a:ext uri="{FF2B5EF4-FFF2-40B4-BE49-F238E27FC236}">
                <a16:creationId xmlns:a16="http://schemas.microsoft.com/office/drawing/2014/main" id="{A7CC36A3-C8FE-47D4-9254-D54AC1F43FA8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9" name="Folded Corner 86">
            <a:extLst>
              <a:ext uri="{FF2B5EF4-FFF2-40B4-BE49-F238E27FC236}">
                <a16:creationId xmlns:a16="http://schemas.microsoft.com/office/drawing/2014/main" id="{5528C0A6-660D-4EB8-936E-716C974D7A2A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0" name="Folded Corner 87">
            <a:extLst>
              <a:ext uri="{FF2B5EF4-FFF2-40B4-BE49-F238E27FC236}">
                <a16:creationId xmlns:a16="http://schemas.microsoft.com/office/drawing/2014/main" id="{5DB5B330-2EEC-4BEF-B7E5-5DFBE496753A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1" name="Folded Corner 88">
            <a:extLst>
              <a:ext uri="{FF2B5EF4-FFF2-40B4-BE49-F238E27FC236}">
                <a16:creationId xmlns:a16="http://schemas.microsoft.com/office/drawing/2014/main" id="{B00A3D45-CFF9-47B9-82F7-CEA996A76DFE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2" name="Folded Corner 89">
            <a:extLst>
              <a:ext uri="{FF2B5EF4-FFF2-40B4-BE49-F238E27FC236}">
                <a16:creationId xmlns:a16="http://schemas.microsoft.com/office/drawing/2014/main" id="{87A86BD3-92DD-4931-80D8-E4300240D3E2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3" name="Folded Corner 90">
            <a:extLst>
              <a:ext uri="{FF2B5EF4-FFF2-40B4-BE49-F238E27FC236}">
                <a16:creationId xmlns:a16="http://schemas.microsoft.com/office/drawing/2014/main" id="{1CAB2EA0-7972-489F-A195-FD679EEC7E9C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4" name="Folded Corner 91">
            <a:extLst>
              <a:ext uri="{FF2B5EF4-FFF2-40B4-BE49-F238E27FC236}">
                <a16:creationId xmlns:a16="http://schemas.microsoft.com/office/drawing/2014/main" id="{6A8DF2A1-6B9F-4CE9-B538-BDD330947E9C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5" name="Folded Corner 92">
            <a:extLst>
              <a:ext uri="{FF2B5EF4-FFF2-40B4-BE49-F238E27FC236}">
                <a16:creationId xmlns:a16="http://schemas.microsoft.com/office/drawing/2014/main" id="{22E43C8B-9161-4CE1-AF2F-48E635C13043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6" name="Folded Corner 93">
            <a:extLst>
              <a:ext uri="{FF2B5EF4-FFF2-40B4-BE49-F238E27FC236}">
                <a16:creationId xmlns:a16="http://schemas.microsoft.com/office/drawing/2014/main" id="{47D5ACA8-729A-46FF-9802-BBCBBFE9A26B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7" name="Folded Corner 94">
            <a:extLst>
              <a:ext uri="{FF2B5EF4-FFF2-40B4-BE49-F238E27FC236}">
                <a16:creationId xmlns:a16="http://schemas.microsoft.com/office/drawing/2014/main" id="{BB49F467-DB20-4B5A-B007-AFBDD04F2706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8" name="Folded Corner 95">
            <a:extLst>
              <a:ext uri="{FF2B5EF4-FFF2-40B4-BE49-F238E27FC236}">
                <a16:creationId xmlns:a16="http://schemas.microsoft.com/office/drawing/2014/main" id="{6EFB1566-B11F-4901-BA19-6101DC5C263B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59" name="Folded Corner 96">
            <a:extLst>
              <a:ext uri="{FF2B5EF4-FFF2-40B4-BE49-F238E27FC236}">
                <a16:creationId xmlns:a16="http://schemas.microsoft.com/office/drawing/2014/main" id="{8C696E8C-A7A6-4FF6-908E-011C77EBF926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0" name="Folded Corner 97">
            <a:extLst>
              <a:ext uri="{FF2B5EF4-FFF2-40B4-BE49-F238E27FC236}">
                <a16:creationId xmlns:a16="http://schemas.microsoft.com/office/drawing/2014/main" id="{73085860-D149-464E-A3C4-455DFC27FE99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1" name="Folded Corner 98">
            <a:extLst>
              <a:ext uri="{FF2B5EF4-FFF2-40B4-BE49-F238E27FC236}">
                <a16:creationId xmlns:a16="http://schemas.microsoft.com/office/drawing/2014/main" id="{C5304F14-791C-4369-BC66-58A011608A53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2" name="Folded Corner 99">
            <a:extLst>
              <a:ext uri="{FF2B5EF4-FFF2-40B4-BE49-F238E27FC236}">
                <a16:creationId xmlns:a16="http://schemas.microsoft.com/office/drawing/2014/main" id="{9698C76E-DEF0-4757-A6F0-95BEA749DCA0}"/>
              </a:ext>
            </a:extLst>
          </p:cNvPr>
          <p:cNvSpPr/>
          <p:nvPr/>
        </p:nvSpPr>
        <p:spPr>
          <a:xfrm>
            <a:off x="11125784" y="2248309"/>
            <a:ext cx="914400" cy="731520"/>
          </a:xfrm>
          <a:prstGeom prst="foldedCorner">
            <a:avLst/>
          </a:prstGeom>
          <a:solidFill>
            <a:srgbClr val="1D487E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4" name="Folded Corner 124">
            <a:extLst>
              <a:ext uri="{FF2B5EF4-FFF2-40B4-BE49-F238E27FC236}">
                <a16:creationId xmlns:a16="http://schemas.microsoft.com/office/drawing/2014/main" id="{0981141E-0312-4C24-9A3B-F40FE775FD99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9" name="Folded Corner 133">
            <a:extLst>
              <a:ext uri="{FF2B5EF4-FFF2-40B4-BE49-F238E27FC236}">
                <a16:creationId xmlns:a16="http://schemas.microsoft.com/office/drawing/2014/main" id="{809A37A9-DC2E-446C-A9FE-3E2D7545387C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0" name="Folded Corner 134">
            <a:extLst>
              <a:ext uri="{FF2B5EF4-FFF2-40B4-BE49-F238E27FC236}">
                <a16:creationId xmlns:a16="http://schemas.microsoft.com/office/drawing/2014/main" id="{5EEB2C8E-025A-4909-96AA-667273CCDD3A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1" name="Folded Corner 135">
            <a:extLst>
              <a:ext uri="{FF2B5EF4-FFF2-40B4-BE49-F238E27FC236}">
                <a16:creationId xmlns:a16="http://schemas.microsoft.com/office/drawing/2014/main" id="{9ABFE1BE-E75B-448C-887C-60D69CFE42BB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2" name="Folded Corner 136">
            <a:extLst>
              <a:ext uri="{FF2B5EF4-FFF2-40B4-BE49-F238E27FC236}">
                <a16:creationId xmlns:a16="http://schemas.microsoft.com/office/drawing/2014/main" id="{4ABBD868-70F4-49F3-AB13-AA3F71C7801F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3" name="Folded Corner 137">
            <a:extLst>
              <a:ext uri="{FF2B5EF4-FFF2-40B4-BE49-F238E27FC236}">
                <a16:creationId xmlns:a16="http://schemas.microsoft.com/office/drawing/2014/main" id="{00C1A51C-0226-4B69-8AC0-82A3BE6C4ABC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4" name="Folded Corner 138">
            <a:extLst>
              <a:ext uri="{FF2B5EF4-FFF2-40B4-BE49-F238E27FC236}">
                <a16:creationId xmlns:a16="http://schemas.microsoft.com/office/drawing/2014/main" id="{AA8782A9-1DAD-4110-B6D0-9E7AD4CE803F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5" name="Folded Corner 139">
            <a:extLst>
              <a:ext uri="{FF2B5EF4-FFF2-40B4-BE49-F238E27FC236}">
                <a16:creationId xmlns:a16="http://schemas.microsoft.com/office/drawing/2014/main" id="{C63FF3C8-FD59-4495-8B44-495599586F30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6" name="Folded Corner 140">
            <a:extLst>
              <a:ext uri="{FF2B5EF4-FFF2-40B4-BE49-F238E27FC236}">
                <a16:creationId xmlns:a16="http://schemas.microsoft.com/office/drawing/2014/main" id="{08370FB7-2C81-4C2D-BD96-BB27A6DE6C1E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7" name="Folded Corner 141">
            <a:extLst>
              <a:ext uri="{FF2B5EF4-FFF2-40B4-BE49-F238E27FC236}">
                <a16:creationId xmlns:a16="http://schemas.microsoft.com/office/drawing/2014/main" id="{77349225-8C10-499A-9655-EDAF7EC7CBF6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8" name="Folded Corner 142">
            <a:extLst>
              <a:ext uri="{FF2B5EF4-FFF2-40B4-BE49-F238E27FC236}">
                <a16:creationId xmlns:a16="http://schemas.microsoft.com/office/drawing/2014/main" id="{0E4E2F90-722C-4316-99A4-FA9A0B13F07E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79" name="Folded Corner 143">
            <a:extLst>
              <a:ext uri="{FF2B5EF4-FFF2-40B4-BE49-F238E27FC236}">
                <a16:creationId xmlns:a16="http://schemas.microsoft.com/office/drawing/2014/main" id="{9857F34C-D7E9-4C6E-B2DB-A33CCB146DCC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0" name="Folded Corner 144">
            <a:extLst>
              <a:ext uri="{FF2B5EF4-FFF2-40B4-BE49-F238E27FC236}">
                <a16:creationId xmlns:a16="http://schemas.microsoft.com/office/drawing/2014/main" id="{30A2204D-8A37-479E-9F2B-9F2781225925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1" name="Folded Corner 145">
            <a:extLst>
              <a:ext uri="{FF2B5EF4-FFF2-40B4-BE49-F238E27FC236}">
                <a16:creationId xmlns:a16="http://schemas.microsoft.com/office/drawing/2014/main" id="{7BA5D696-8742-4287-B997-E68C28F7B00B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2" name="Folded Corner 146">
            <a:extLst>
              <a:ext uri="{FF2B5EF4-FFF2-40B4-BE49-F238E27FC236}">
                <a16:creationId xmlns:a16="http://schemas.microsoft.com/office/drawing/2014/main" id="{DD4F162D-019B-4F49-873C-90016A528E24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3" name="Folded Corner 147">
            <a:extLst>
              <a:ext uri="{FF2B5EF4-FFF2-40B4-BE49-F238E27FC236}">
                <a16:creationId xmlns:a16="http://schemas.microsoft.com/office/drawing/2014/main" id="{DA37FBF9-86E7-4422-B1C2-A7596BF87F8D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4" name="Folded Corner 148">
            <a:extLst>
              <a:ext uri="{FF2B5EF4-FFF2-40B4-BE49-F238E27FC236}">
                <a16:creationId xmlns:a16="http://schemas.microsoft.com/office/drawing/2014/main" id="{A4429B4F-9A5A-4F65-AC88-F0F2A4A532AA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535152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5" name="Folded Corner 149">
            <a:extLst>
              <a:ext uri="{FF2B5EF4-FFF2-40B4-BE49-F238E27FC236}">
                <a16:creationId xmlns:a16="http://schemas.microsoft.com/office/drawing/2014/main" id="{20DB7A9E-E2D2-492C-8D8C-4938DB40FDDA}"/>
              </a:ext>
            </a:extLst>
          </p:cNvPr>
          <p:cNvSpPr/>
          <p:nvPr/>
        </p:nvSpPr>
        <p:spPr>
          <a:xfrm>
            <a:off x="11135920" y="3286508"/>
            <a:ext cx="914400" cy="731520"/>
          </a:xfrm>
          <a:prstGeom prst="foldedCorner">
            <a:avLst/>
          </a:prstGeom>
          <a:solidFill>
            <a:srgbClr val="CEB57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06" name="Folded Corner 44">
            <a:extLst>
              <a:ext uri="{FF2B5EF4-FFF2-40B4-BE49-F238E27FC236}">
                <a16:creationId xmlns:a16="http://schemas.microsoft.com/office/drawing/2014/main" id="{861962F8-B92C-40B3-9FB8-F202F6B39060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2" name="Folded Corner 45">
            <a:extLst>
              <a:ext uri="{FF2B5EF4-FFF2-40B4-BE49-F238E27FC236}">
                <a16:creationId xmlns:a16="http://schemas.microsoft.com/office/drawing/2014/main" id="{5D79EC4D-5799-4A02-8E12-6D54F6E79185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4" name="Folded Corner 46">
            <a:extLst>
              <a:ext uri="{FF2B5EF4-FFF2-40B4-BE49-F238E27FC236}">
                <a16:creationId xmlns:a16="http://schemas.microsoft.com/office/drawing/2014/main" id="{723AA335-DFCF-4350-9C6D-CC8A2A3F6A6A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5" name="Folded Corner 47">
            <a:extLst>
              <a:ext uri="{FF2B5EF4-FFF2-40B4-BE49-F238E27FC236}">
                <a16:creationId xmlns:a16="http://schemas.microsoft.com/office/drawing/2014/main" id="{32BF6723-33B8-4A67-AB03-490A9E947522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6" name="Folded Corner 48">
            <a:extLst>
              <a:ext uri="{FF2B5EF4-FFF2-40B4-BE49-F238E27FC236}">
                <a16:creationId xmlns:a16="http://schemas.microsoft.com/office/drawing/2014/main" id="{1463F25B-48C7-49A9-AD66-862526B506AD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7" name="Folded Corner 49">
            <a:extLst>
              <a:ext uri="{FF2B5EF4-FFF2-40B4-BE49-F238E27FC236}">
                <a16:creationId xmlns:a16="http://schemas.microsoft.com/office/drawing/2014/main" id="{42FCC9C6-04DE-48BA-AA45-BC32DB88BDE3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8" name="Folded Corner 50">
            <a:extLst>
              <a:ext uri="{FF2B5EF4-FFF2-40B4-BE49-F238E27FC236}">
                <a16:creationId xmlns:a16="http://schemas.microsoft.com/office/drawing/2014/main" id="{581D7BD1-3A77-491F-ADF3-F470C9AA6780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9" name="Folded Corner 51">
            <a:extLst>
              <a:ext uri="{FF2B5EF4-FFF2-40B4-BE49-F238E27FC236}">
                <a16:creationId xmlns:a16="http://schemas.microsoft.com/office/drawing/2014/main" id="{EF6AA1B3-7F06-4AB7-A042-C7941B744967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0" name="Folded Corner 52">
            <a:extLst>
              <a:ext uri="{FF2B5EF4-FFF2-40B4-BE49-F238E27FC236}">
                <a16:creationId xmlns:a16="http://schemas.microsoft.com/office/drawing/2014/main" id="{23AAC5FD-F499-4D8E-952F-8BD0B605766F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1" name="Folded Corner 53">
            <a:extLst>
              <a:ext uri="{FF2B5EF4-FFF2-40B4-BE49-F238E27FC236}">
                <a16:creationId xmlns:a16="http://schemas.microsoft.com/office/drawing/2014/main" id="{2E30EDF8-DEB4-4A64-993B-59706E0823B9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2" name="Folded Corner 54">
            <a:extLst>
              <a:ext uri="{FF2B5EF4-FFF2-40B4-BE49-F238E27FC236}">
                <a16:creationId xmlns:a16="http://schemas.microsoft.com/office/drawing/2014/main" id="{C736ED7F-7705-4AD8-9EFA-503CB7452D8E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3" name="Folded Corner 55">
            <a:extLst>
              <a:ext uri="{FF2B5EF4-FFF2-40B4-BE49-F238E27FC236}">
                <a16:creationId xmlns:a16="http://schemas.microsoft.com/office/drawing/2014/main" id="{314BC1C0-0EEF-4FB1-BF95-9415F8D94101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4" name="Folded Corner 56">
            <a:extLst>
              <a:ext uri="{FF2B5EF4-FFF2-40B4-BE49-F238E27FC236}">
                <a16:creationId xmlns:a16="http://schemas.microsoft.com/office/drawing/2014/main" id="{16D040DB-266F-4EA2-A26C-B4B2D17CA973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5" name="Folded Corner 57">
            <a:extLst>
              <a:ext uri="{FF2B5EF4-FFF2-40B4-BE49-F238E27FC236}">
                <a16:creationId xmlns:a16="http://schemas.microsoft.com/office/drawing/2014/main" id="{F1315B91-4708-4243-9DF8-9E7188B47979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6" name="Folded Corner 58">
            <a:extLst>
              <a:ext uri="{FF2B5EF4-FFF2-40B4-BE49-F238E27FC236}">
                <a16:creationId xmlns:a16="http://schemas.microsoft.com/office/drawing/2014/main" id="{FC541493-BE29-4C1A-B9F6-6F7C4258578D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7" name="Folded Corner 59">
            <a:extLst>
              <a:ext uri="{FF2B5EF4-FFF2-40B4-BE49-F238E27FC236}">
                <a16:creationId xmlns:a16="http://schemas.microsoft.com/office/drawing/2014/main" id="{B57D14EC-4452-47C1-8E2F-FA80DDBD7568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8" name="Folded Corner 60">
            <a:extLst>
              <a:ext uri="{FF2B5EF4-FFF2-40B4-BE49-F238E27FC236}">
                <a16:creationId xmlns:a16="http://schemas.microsoft.com/office/drawing/2014/main" id="{1E0855BE-2719-46C5-88C4-357797C66082}"/>
              </a:ext>
            </a:extLst>
          </p:cNvPr>
          <p:cNvSpPr/>
          <p:nvPr/>
        </p:nvSpPr>
        <p:spPr>
          <a:xfrm>
            <a:off x="11163305" y="5362906"/>
            <a:ext cx="914400" cy="731520"/>
          </a:xfrm>
          <a:prstGeom prst="foldedCorner">
            <a:avLst/>
          </a:prstGeom>
          <a:solidFill>
            <a:srgbClr val="FFFF00"/>
          </a:solidFill>
          <a:ln w="12700" cap="flat" cmpd="sng" algn="ctr">
            <a:noFill/>
            <a:prstDash val="solid"/>
            <a:miter lim="800000"/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lIns="91440" tIns="0" rIns="91440" bIns="0" rtlCol="0" anchor="ctr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DBBEBF-E11A-4530-8CED-76F8928E7BF7}"/>
              </a:ext>
            </a:extLst>
          </p:cNvPr>
          <p:cNvSpPr txBox="1"/>
          <p:nvPr/>
        </p:nvSpPr>
        <p:spPr>
          <a:xfrm>
            <a:off x="11109344" y="171911"/>
            <a:ext cx="904449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Mktg/Sales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02F3223-1CCF-449A-8BEF-EEB7EB12FCD8}"/>
              </a:ext>
            </a:extLst>
          </p:cNvPr>
          <p:cNvSpPr txBox="1"/>
          <p:nvPr/>
        </p:nvSpPr>
        <p:spPr>
          <a:xfrm>
            <a:off x="11109344" y="1198931"/>
            <a:ext cx="904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Operations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1F2D01EE-3328-4A4B-8C61-D19CFD8BEB96}"/>
              </a:ext>
            </a:extLst>
          </p:cNvPr>
          <p:cNvSpPr txBox="1"/>
          <p:nvPr/>
        </p:nvSpPr>
        <p:spPr>
          <a:xfrm>
            <a:off x="11119295" y="2273880"/>
            <a:ext cx="904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People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5C30C9A6-FE08-4FFD-97B7-2D3271BB8F8A}"/>
              </a:ext>
            </a:extLst>
          </p:cNvPr>
          <p:cNvSpPr txBox="1"/>
          <p:nvPr/>
        </p:nvSpPr>
        <p:spPr>
          <a:xfrm>
            <a:off x="11134043" y="3278237"/>
            <a:ext cx="904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Production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B10B2A8F-4354-4BFA-A4AB-7D51BF708486}"/>
              </a:ext>
            </a:extLst>
          </p:cNvPr>
          <p:cNvSpPr txBox="1"/>
          <p:nvPr/>
        </p:nvSpPr>
        <p:spPr>
          <a:xfrm>
            <a:off x="11173256" y="4324707"/>
            <a:ext cx="904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Finance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135D0245-C328-4C47-B19F-9247EE4A677C}"/>
              </a:ext>
            </a:extLst>
          </p:cNvPr>
          <p:cNvSpPr txBox="1"/>
          <p:nvPr/>
        </p:nvSpPr>
        <p:spPr>
          <a:xfrm>
            <a:off x="11176218" y="5358551"/>
            <a:ext cx="904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Other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E64E0557-8C5D-451E-AB07-E53365DF0C87}"/>
              </a:ext>
            </a:extLst>
          </p:cNvPr>
          <p:cNvSpPr txBox="1"/>
          <p:nvPr/>
        </p:nvSpPr>
        <p:spPr>
          <a:xfrm>
            <a:off x="8749" y="34951"/>
            <a:ext cx="687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Date: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15431FDB-8D78-40E2-B456-EEA6A6CA3984}"/>
              </a:ext>
            </a:extLst>
          </p:cNvPr>
          <p:cNvSpPr txBox="1"/>
          <p:nvPr/>
        </p:nvSpPr>
        <p:spPr>
          <a:xfrm>
            <a:off x="452073" y="34950"/>
            <a:ext cx="1271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MO/DA/YEAR</a:t>
            </a:r>
          </a:p>
        </p:txBody>
      </p:sp>
    </p:spTree>
    <p:extLst>
      <p:ext uri="{BB962C8B-B14F-4D97-AF65-F5344CB8AC3E}">
        <p14:creationId xmlns:p14="http://schemas.microsoft.com/office/powerpoint/2010/main" val="3906888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2024-12-22T22:17:07Z</dcterms:created>
  <dcterms:modified xsi:type="dcterms:W3CDTF">2024-12-22T22:17:24Z</dcterms:modified>
</cp:coreProperties>
</file>